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40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7328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0560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722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6380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8564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2488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667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5219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568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6113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1478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1F0A-5A60-48CD-A585-6B6739E60C4E}" type="datetimeFigureOut">
              <a:rPr lang="LID4096" smtClean="0"/>
              <a:t>12/22/2021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D063B-594E-4423-B808-E7301465AE3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2295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11A0A16E-EA6C-4ECB-88CA-E857142EC7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139987"/>
              </p:ext>
            </p:extLst>
          </p:nvPr>
        </p:nvGraphicFramePr>
        <p:xfrm>
          <a:off x="2141609" y="1189905"/>
          <a:ext cx="4860781" cy="3719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41609" y="1189905"/>
                        <a:ext cx="4860781" cy="37193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1BD9550-DCF3-482A-AA87-67F9AB3B79E0}"/>
              </a:ext>
            </a:extLst>
          </p:cNvPr>
          <p:cNvSpPr txBox="1"/>
          <p:nvPr/>
        </p:nvSpPr>
        <p:spPr>
          <a:xfrm>
            <a:off x="3993155" y="4909288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10 ml/min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3164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2FE31F62-62D0-46B2-936E-610CC77EB2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16787"/>
              </p:ext>
            </p:extLst>
          </p:nvPr>
        </p:nvGraphicFramePr>
        <p:xfrm>
          <a:off x="1022146" y="712715"/>
          <a:ext cx="7099707" cy="5432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2146" y="712715"/>
                        <a:ext cx="7099707" cy="5432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3402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Office PowerPoint</Application>
  <PresentationFormat>화면 슬라이드 쇼(4:3)</PresentationFormat>
  <Paragraphs>1</Paragraphs>
  <Slides>2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테마</vt:lpstr>
      <vt:lpstr>Graph</vt:lpstr>
      <vt:lpstr>Unicode Origin Graph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송경섭</dc:creator>
  <cp:lastModifiedBy>송경섭</cp:lastModifiedBy>
  <cp:revision>2</cp:revision>
  <dcterms:created xsi:type="dcterms:W3CDTF">2021-12-17T18:49:27Z</dcterms:created>
  <dcterms:modified xsi:type="dcterms:W3CDTF">2021-12-22T14:22:53Z</dcterms:modified>
</cp:coreProperties>
</file>